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3F54-B889-430D-B8E2-1A19C558CEA8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B59A1-F2CA-4266-889E-90823FAB71A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3F54-B889-430D-B8E2-1A19C558CEA8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B59A1-F2CA-4266-889E-90823FAB71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3F54-B889-430D-B8E2-1A19C558CEA8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B59A1-F2CA-4266-889E-90823FAB71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3F54-B889-430D-B8E2-1A19C558CEA8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B59A1-F2CA-4266-889E-90823FAB71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3F54-B889-430D-B8E2-1A19C558CEA8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B59A1-F2CA-4266-889E-90823FAB71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3F54-B889-430D-B8E2-1A19C558CEA8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B59A1-F2CA-4266-889E-90823FAB71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3F54-B889-430D-B8E2-1A19C558CEA8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B59A1-F2CA-4266-889E-90823FAB71A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3F54-B889-430D-B8E2-1A19C558CEA8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B59A1-F2CA-4266-889E-90823FAB71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3F54-B889-430D-B8E2-1A19C558CEA8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B59A1-F2CA-4266-889E-90823FAB71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3F54-B889-430D-B8E2-1A19C558CEA8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B59A1-F2CA-4266-889E-90823FAB71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3F54-B889-430D-B8E2-1A19C558CEA8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B59A1-F2CA-4266-889E-90823FAB71A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EC3F54-B889-430D-B8E2-1A19C558CEA8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CB59A1-F2CA-4266-889E-90823FAB71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9.png"/><Relationship Id="rId12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28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5157192"/>
            <a:ext cx="5637010" cy="882119"/>
          </a:xfrm>
        </p:spPr>
        <p:txBody>
          <a:bodyPr/>
          <a:lstStyle/>
          <a:p>
            <a:pPr algn="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Ленинск-Кузнецкий ГО</a:t>
            </a:r>
          </a:p>
          <a:p>
            <a:pPr algn="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МБДОУ «Детский сад №53»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92696"/>
            <a:ext cx="7175351" cy="1793167"/>
          </a:xfrm>
          <a:noFill/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«Оптимизация процесса формирования приложения к оценочным листам педагогов ДОО»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" r="7522" b="14609"/>
          <a:stretch/>
        </p:blipFill>
        <p:spPr bwMode="auto">
          <a:xfrm>
            <a:off x="539552" y="3789040"/>
            <a:ext cx="2466109" cy="188702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" t="9449" r="23332" b="17922"/>
          <a:stretch/>
        </p:blipFill>
        <p:spPr bwMode="auto">
          <a:xfrm>
            <a:off x="6156176" y="1772816"/>
            <a:ext cx="2115127" cy="2213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76423"/>
            <a:ext cx="1896260" cy="18762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07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лин-проект Оптимизация процесса заполнения оценочных лист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90485" y="116632"/>
            <a:ext cx="4578338" cy="629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279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04320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Введение в предметную область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Описание ситуации «Как есть»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Карта текущего состояния процесса</a:t>
            </a:r>
          </a:p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«Заполнение оценочного листа педагогов и оформление приложения»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69212"/>
            <a:ext cx="512763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875" y="3309322"/>
            <a:ext cx="1665287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79" y="2557463"/>
            <a:ext cx="755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09322"/>
            <a:ext cx="16017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813" y="2557463"/>
            <a:ext cx="7905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21" y="3294725"/>
            <a:ext cx="1677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071" y="2557766"/>
            <a:ext cx="8731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815" y="3286303"/>
            <a:ext cx="15001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87" y="2572610"/>
            <a:ext cx="779463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005" y="2540531"/>
            <a:ext cx="512763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159" y="4396841"/>
            <a:ext cx="512763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922" y="4465604"/>
            <a:ext cx="503237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59" y="4449694"/>
            <a:ext cx="512763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606" y="4589331"/>
            <a:ext cx="512763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039" y="4565110"/>
            <a:ext cx="487363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039" y="4487829"/>
            <a:ext cx="50323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62" y="5157192"/>
            <a:ext cx="7546975" cy="14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432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80"/>
            <a:ext cx="5562600" cy="13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9" y="1864718"/>
            <a:ext cx="4950059" cy="383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102" y="3501008"/>
            <a:ext cx="3155950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266" y="2492896"/>
            <a:ext cx="196373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05423"/>
            <a:ext cx="196373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5699002"/>
            <a:ext cx="9239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01" y="5650483"/>
            <a:ext cx="9239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362" y="5699001"/>
            <a:ext cx="9239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975" y="5650483"/>
            <a:ext cx="9239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7" y="5649484"/>
            <a:ext cx="9239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932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92696"/>
            <a:ext cx="375602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427288"/>
            <a:ext cx="8208963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911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548680"/>
            <a:ext cx="8288337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512763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217" y="3685456"/>
            <a:ext cx="1665287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26709"/>
            <a:ext cx="755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31" y="3673852"/>
            <a:ext cx="16017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450" y="3026709"/>
            <a:ext cx="7905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39419"/>
            <a:ext cx="16779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36" y="3026709"/>
            <a:ext cx="8731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439" y="3639418"/>
            <a:ext cx="150018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800" y="3005159"/>
            <a:ext cx="779463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493" y="2725215"/>
            <a:ext cx="512763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406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7" y="764704"/>
            <a:ext cx="461962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8" y="2348880"/>
            <a:ext cx="7929563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012" y="4221088"/>
            <a:ext cx="5832475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234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8680"/>
            <a:ext cx="56657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58784"/>
            <a:ext cx="324036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024336" cy="2139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80716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43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«Оптимизация процесса формирования приложения к оценочным листам педагогов ДОО»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«Оптимизация процесса формирования приложения к оценочным листам педагогов ДОО»</dc:title>
  <dc:creator>Александр</dc:creator>
  <cp:lastModifiedBy>123</cp:lastModifiedBy>
  <cp:revision>11</cp:revision>
  <dcterms:created xsi:type="dcterms:W3CDTF">2021-12-26T14:26:55Z</dcterms:created>
  <dcterms:modified xsi:type="dcterms:W3CDTF">2021-12-27T04:36:35Z</dcterms:modified>
</cp:coreProperties>
</file>